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8" r:id="rId2"/>
    <p:sldId id="309" r:id="rId3"/>
    <p:sldId id="310" r:id="rId4"/>
    <p:sldId id="314" r:id="rId5"/>
    <p:sldId id="315" r:id="rId6"/>
    <p:sldId id="318" r:id="rId7"/>
    <p:sldId id="319" r:id="rId8"/>
    <p:sldId id="320" r:id="rId9"/>
    <p:sldId id="321" r:id="rId10"/>
    <p:sldId id="322" r:id="rId11"/>
    <p:sldId id="323" r:id="rId12"/>
    <p:sldId id="324" r:id="rId13"/>
    <p:sldId id="325" r:id="rId14"/>
    <p:sldId id="327" r:id="rId15"/>
    <p:sldId id="328" r:id="rId16"/>
    <p:sldId id="329" r:id="rId17"/>
    <p:sldId id="340" r:id="rId18"/>
    <p:sldId id="341" r:id="rId19"/>
    <p:sldId id="342" r:id="rId20"/>
    <p:sldId id="34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02B46-6158-4E7A-9890-224F7E9ED1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8AA14A-F335-409D-8861-9F59407292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892E2-34A7-4C1E-BFAB-C43CAD57F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1DA46-D978-46D9-A82A-E9E1AE05D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FA800-3312-4EAB-96A8-C0E41E23C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3424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2B16F-EB31-4AB4-A258-C9455B451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723DE3-4635-45F8-9DF9-BCF8442477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0D15F-24FE-451B-A117-2F20A5ED1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EC6D0-8856-4B91-A512-9CE2D72B9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D3173-81DE-4B66-BE4C-157B31156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7503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BEA5A8-E299-4C62-A85B-1211CC8B4F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23528F-E768-43E6-9358-E0BF50CFD0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91777-D455-4880-AA7E-E5055A120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3D62B-F7C4-4EF4-A753-3C6265A59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64E2B-2F4B-4341-954E-969D8CE63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43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11BA6-9C80-429E-A814-044703A74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B8A0B-6F60-4922-B443-621610588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72C87-C766-420B-B65B-4869D6FA0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9C66EF-7014-4069-8E62-4FA7A820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77326-2B5A-468C-9FBC-AB9B2FC17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52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FE17D-624F-4048-9E9A-94DD74479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E4083-C6A5-42F0-AA22-43C331E1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15FDB-B0C9-41A6-A280-970F906B5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A602D-2C2B-4E6F-B829-9F5DEF932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27EC-6D01-4B0C-A8B1-0AE876155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786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622E8-8879-4A5E-92E2-AE2A1E03A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808D9-77FE-4C3C-B078-43D4D1C88C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22EDD9-86FC-4252-8CF4-4A70CC86C3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D8CFA-A190-4F7F-A1A6-FAD97A86A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8EB410-2E61-42F3-A133-65BACDA6B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EF5CD-433D-4177-B42E-AFAB683F9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5349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2E7DB-8277-4EB8-B544-9866D070C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5FB95-2058-4105-BCED-8C77A74E7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6B215-E398-4160-AAE5-C07A3F206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34C557-71C7-45A6-BC14-B73F1A60D7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68060-8D84-4443-98A3-6C059751E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F88A3A-C744-4864-9A50-4CACE752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D7CF71-BCC6-4538-8F61-76E4EA634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564E3E-B410-475F-8BD0-2EB5ADDCD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706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70725-8669-4A5D-BD13-A2531D41D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6A0E56-A039-4674-ACA1-E5475014B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E8CAC2-D9C1-4389-B8BF-55B30A780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971011-F15B-401D-AC49-4AF06BA81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4270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094047-824F-4473-80EC-D8341E66D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78A0C7-7780-4FCE-8F3A-C73DA6BF5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EEFEDF-7C8D-466E-8CE6-6CAC7CD2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6208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437D4-EF0F-40C3-B8F6-C4ED4EAC9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7E0A3-9223-41D8-A246-01B9250BC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17039D-0354-4F43-8733-CFB15648E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48D8F8-DD6E-4EE8-9EBF-3F3E20D3E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BB0839-29AF-4097-B944-0AC0EE1ED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77C4F3-E8D4-402E-9557-8F65C94D3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527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317B5-4D54-4587-A1D9-9747AF962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21EDBB-1146-4F04-B2C7-FBE229DDF9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78643-A51D-48A8-BE76-22BFC7D6C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C308C-A148-42A4-8FB7-75622CCC6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3033B5-809F-4285-AF93-80047C268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25BD00-E892-49D2-BE4B-7DEA84D1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1292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F5CF38-E173-43FB-9796-BE8299429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8ABCA-553E-4C09-9AA0-7637216C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BBF62-A735-4526-A1CF-C453D6E5F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9C6C3-9154-414E-9A61-D3961C9D9FD2}" type="datetimeFigureOut">
              <a:rPr lang="en-IN" smtClean="0"/>
              <a:t>15-12-2020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62388-A16C-4159-833A-58A76590BD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1229A-3274-419D-AAF1-36F736F7CA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47DE6-C673-4040-A6A4-945BE0A48D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118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0F5651-6A44-44A9-9A7B-338087A51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150" y="2990850"/>
            <a:ext cx="21717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022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88)">
            <a:extLst>
              <a:ext uri="{FF2B5EF4-FFF2-40B4-BE49-F238E27FC236}">
                <a16:creationId xmlns:a16="http://schemas.microsoft.com/office/drawing/2014/main" id="{BB722A18-278A-46AE-982A-BC815563DE5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606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89)">
            <a:extLst>
              <a:ext uri="{FF2B5EF4-FFF2-40B4-BE49-F238E27FC236}">
                <a16:creationId xmlns:a16="http://schemas.microsoft.com/office/drawing/2014/main" id="{B9E49C52-E33F-4EB5-B06A-0C15333352C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50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90)">
            <a:extLst>
              <a:ext uri="{FF2B5EF4-FFF2-40B4-BE49-F238E27FC236}">
                <a16:creationId xmlns:a16="http://schemas.microsoft.com/office/drawing/2014/main" id="{EB171C3D-C8C6-48D9-BD9C-E6B587B32DF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379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91)">
            <a:extLst>
              <a:ext uri="{FF2B5EF4-FFF2-40B4-BE49-F238E27FC236}">
                <a16:creationId xmlns:a16="http://schemas.microsoft.com/office/drawing/2014/main" id="{DD5893B8-670E-4C74-B344-F70B1E63638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17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93)">
            <a:extLst>
              <a:ext uri="{FF2B5EF4-FFF2-40B4-BE49-F238E27FC236}">
                <a16:creationId xmlns:a16="http://schemas.microsoft.com/office/drawing/2014/main" id="{509BF130-15B0-4BD3-9268-8B404E6234C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435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94)">
            <a:extLst>
              <a:ext uri="{FF2B5EF4-FFF2-40B4-BE49-F238E27FC236}">
                <a16:creationId xmlns:a16="http://schemas.microsoft.com/office/drawing/2014/main" id="{73888DF4-F0BA-4C8C-BF5B-23219ABB8AA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776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95)">
            <a:extLst>
              <a:ext uri="{FF2B5EF4-FFF2-40B4-BE49-F238E27FC236}">
                <a16:creationId xmlns:a16="http://schemas.microsoft.com/office/drawing/2014/main" id="{3F93FCF0-EC0E-4800-AC91-78A891E1C97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39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606)">
            <a:extLst>
              <a:ext uri="{FF2B5EF4-FFF2-40B4-BE49-F238E27FC236}">
                <a16:creationId xmlns:a16="http://schemas.microsoft.com/office/drawing/2014/main" id="{143F408B-1C6A-4935-A111-D38B9EF64C7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293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607)">
            <a:extLst>
              <a:ext uri="{FF2B5EF4-FFF2-40B4-BE49-F238E27FC236}">
                <a16:creationId xmlns:a16="http://schemas.microsoft.com/office/drawing/2014/main" id="{0536D5DA-03F8-4EDA-BFC8-02B67BA07C8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03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608)">
            <a:extLst>
              <a:ext uri="{FF2B5EF4-FFF2-40B4-BE49-F238E27FC236}">
                <a16:creationId xmlns:a16="http://schemas.microsoft.com/office/drawing/2014/main" id="{08FE7D97-A137-4F7A-9F88-94DA080D928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514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75)">
            <a:extLst>
              <a:ext uri="{FF2B5EF4-FFF2-40B4-BE49-F238E27FC236}">
                <a16:creationId xmlns:a16="http://schemas.microsoft.com/office/drawing/2014/main" id="{FD87EE1D-D5F6-45E2-88AD-6DFE71D694A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222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609)">
            <a:extLst>
              <a:ext uri="{FF2B5EF4-FFF2-40B4-BE49-F238E27FC236}">
                <a16:creationId xmlns:a16="http://schemas.microsoft.com/office/drawing/2014/main" id="{8204A9EA-0759-4219-8D4E-7623211A6D6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216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76)">
            <a:extLst>
              <a:ext uri="{FF2B5EF4-FFF2-40B4-BE49-F238E27FC236}">
                <a16:creationId xmlns:a16="http://schemas.microsoft.com/office/drawing/2014/main" id="{2A7A9B5A-BB35-4A96-8E73-1D06C2057F1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099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80)">
            <a:extLst>
              <a:ext uri="{FF2B5EF4-FFF2-40B4-BE49-F238E27FC236}">
                <a16:creationId xmlns:a16="http://schemas.microsoft.com/office/drawing/2014/main" id="{9C99D510-6866-44D1-8CAE-11870C708AD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145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81)">
            <a:extLst>
              <a:ext uri="{FF2B5EF4-FFF2-40B4-BE49-F238E27FC236}">
                <a16:creationId xmlns:a16="http://schemas.microsoft.com/office/drawing/2014/main" id="{38FDEC95-F572-446D-820E-BCFAE59BAED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042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84)">
            <a:extLst>
              <a:ext uri="{FF2B5EF4-FFF2-40B4-BE49-F238E27FC236}">
                <a16:creationId xmlns:a16="http://schemas.microsoft.com/office/drawing/2014/main" id="{F4356AD9-1900-4F14-B377-3C8A547C7EB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251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85)">
            <a:extLst>
              <a:ext uri="{FF2B5EF4-FFF2-40B4-BE49-F238E27FC236}">
                <a16:creationId xmlns:a16="http://schemas.microsoft.com/office/drawing/2014/main" id="{F00A34E7-CB4F-4C0E-BD16-243488CE240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118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86)">
            <a:extLst>
              <a:ext uri="{FF2B5EF4-FFF2-40B4-BE49-F238E27FC236}">
                <a16:creationId xmlns:a16="http://schemas.microsoft.com/office/drawing/2014/main" id="{1A1E35D3-35F7-4BD2-A3C7-158B1ADE896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95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20-12-13 (587)">
            <a:extLst>
              <a:ext uri="{FF2B5EF4-FFF2-40B4-BE49-F238E27FC236}">
                <a16:creationId xmlns:a16="http://schemas.microsoft.com/office/drawing/2014/main" id="{1EA58AF5-2F8A-45B8-88C9-DABBEA5BDAF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873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P.Samatha Ramakrishna</dc:creator>
  <cp:lastModifiedBy>P.Samatha Ramakrishna</cp:lastModifiedBy>
  <cp:revision>1</cp:revision>
  <dcterms:created xsi:type="dcterms:W3CDTF">2020-12-15T13:20:11Z</dcterms:created>
  <dcterms:modified xsi:type="dcterms:W3CDTF">2020-12-15T13:20:46Z</dcterms:modified>
</cp:coreProperties>
</file>

<file path=docProps/thumbnail.jpeg>
</file>